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356" y="-7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66B1-C14D-4D0C-B0DD-A13F66BA08A0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1F30-A473-4A32-AD3B-2BDF6ED834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669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66B1-C14D-4D0C-B0DD-A13F66BA08A0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1F30-A473-4A32-AD3B-2BDF6ED834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6877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66B1-C14D-4D0C-B0DD-A13F66BA08A0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1F30-A473-4A32-AD3B-2BDF6ED834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655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66B1-C14D-4D0C-B0DD-A13F66BA08A0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1F30-A473-4A32-AD3B-2BDF6ED834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859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66B1-C14D-4D0C-B0DD-A13F66BA08A0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1F30-A473-4A32-AD3B-2BDF6ED834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429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66B1-C14D-4D0C-B0DD-A13F66BA08A0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1F30-A473-4A32-AD3B-2BDF6ED834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9624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66B1-C14D-4D0C-B0DD-A13F66BA08A0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1F30-A473-4A32-AD3B-2BDF6ED834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994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66B1-C14D-4D0C-B0DD-A13F66BA08A0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1F30-A473-4A32-AD3B-2BDF6ED834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944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66B1-C14D-4D0C-B0DD-A13F66BA08A0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1F30-A473-4A32-AD3B-2BDF6ED834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181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66B1-C14D-4D0C-B0DD-A13F66BA08A0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1F30-A473-4A32-AD3B-2BDF6ED834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0785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66B1-C14D-4D0C-B0DD-A13F66BA08A0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1F30-A473-4A32-AD3B-2BDF6ED834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6439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866B1-C14D-4D0C-B0DD-A13F66BA08A0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01F30-A473-4A32-AD3B-2BDF6ED834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200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520" y="1700808"/>
            <a:ext cx="8712968" cy="2160239"/>
          </a:xfrm>
        </p:spPr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做更好的自己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4761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第一段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4713387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你曾經因為那些事情而迷失自己？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玩樂、慾望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、虛榮心、好勝心</a:t>
            </a:r>
            <a:endParaRPr lang="en-US" altLang="zh-TW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練習譬喻的手法來敘寫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7847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第一段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想玩樂的心就像是一架架失速的飛機，讓我在學習中偏離航道，離目的地越來越遠；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想玩樂的心，就像是深不見底的溜滑梯，讓我在學習中失去動力，成績跟著一落千丈。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想玩樂的心就像一個個惡魔，讓我失去勤勞認真的態度，變得面目可憎，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變得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令人失望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曾幾何時，為了玩樂，我已不再是那個充滿學習熱情的孩子。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6780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第二、三、四段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舉出曾經因為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玩樂、虛榮心、慾望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‧‧‧)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如何迷失自己的例子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練習以起因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、經過、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結果的方式來敘寫例子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8669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第二段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胡攪蠻纏的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新冠病毒疫情就在今年的五月在台灣大爆發了，從未想過停課，得透過視訊教學的學習方式，竟也發生在我們身上了。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起因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得知停課的當下，我先是震驚惶恐，擔心疫情是否會一發不可收拾，但是這樣的擔憂，也在每天的日常中慢慢回歸平淡。我漸漸發現這樣的視訊自學，是多麼的自由自在。沒有老師的注視，我可以隨心所欲做自己想做的事；沒有老師的注視，我可以不用聚精會神專心上課，甚至還能睡到日上三竿，生活變得愜意無比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經過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3959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第三段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因為視訊教學的原因，我有更多的時間探索網路世界。線上遊戲、臉書聊天、影片欣賞，每一項都讓我覺得有趣極了。陶醉在這些活動中，我早已忘了自己是學生，早已忘了應該以學習為重。漸漸的，我常常遲到、缺課、不交作業，甚至不想和老師有所互動，我覺得眼前的電腦無疑是最安全的屏障，可以盡其在我，快意生活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經過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2918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第四段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直到老師的來電關心，我的享樂人生，逐漸被拉回現實，我發現自己缺交的作業堆積如山，缺課的態度也讓我成為各科老師心中的黑名單。在班群聯絡版上，我可說是頭號人物，這時的榜上有名，一點都不光彩，反而有罄竹難書之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結果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老師的殷殷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叮嚀，對我猶如當頭棒喝，曾經的我，應該是個負責認真的孩子，應該是個循規蹈矩的孩子，因為玩樂，讓我成了學習中的宵小。我決心洗心革面，找回那個積極努力的我，不再讓老師和爸媽擔憂難過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反省或看法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5300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第五段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如何做更好的自己？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自律、積極、勇敢克服困難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1948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第五段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4597971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「自律才能自救」是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我在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這個事件中領悟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出來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的道理。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因為缺乏自律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，使我的生活亂了方針，使我的學習偏離軌道，更可怕的是缺乏自律後的後果，是要償還日積月累的作業，真是苦不堪言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事件得到的省思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想做更好的自己，真的不能有怠惰的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心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從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今天開始我要戰勝心中的惡魔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，不讓玩樂在我的心中發芽，更不會找藉口，阻礙自己的進步之路。我相信，唯有真心改變，才能做更好的自己！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如何身體力行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9566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681</Words>
  <Application>Microsoft Office PowerPoint</Application>
  <PresentationFormat>如螢幕大小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做更好的自己</vt:lpstr>
      <vt:lpstr>第一段</vt:lpstr>
      <vt:lpstr>第一段</vt:lpstr>
      <vt:lpstr>第二、三、四段</vt:lpstr>
      <vt:lpstr>第二段</vt:lpstr>
      <vt:lpstr>第三段</vt:lpstr>
      <vt:lpstr>第四段</vt:lpstr>
      <vt:lpstr>第五段</vt:lpstr>
      <vt:lpstr>第五段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做更好的自己</dc:title>
  <dc:creator>USER</dc:creator>
  <cp:lastModifiedBy>USER</cp:lastModifiedBy>
  <cp:revision>21</cp:revision>
  <dcterms:created xsi:type="dcterms:W3CDTF">2021-06-24T05:19:58Z</dcterms:created>
  <dcterms:modified xsi:type="dcterms:W3CDTF">2021-06-27T04:14:35Z</dcterms:modified>
</cp:coreProperties>
</file>