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3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51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90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54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55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99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18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52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95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26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57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783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506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21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66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45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77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841D-A61D-4707-8479-17E86520A4C6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2ED9-4B17-4AED-A8D7-B3FFE58D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31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步驟一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先拿出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英文習作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6384" y="1233489"/>
            <a:ext cx="5653618" cy="42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3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打開習作到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p.29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2091" y="1383840"/>
            <a:ext cx="5376864" cy="4032647"/>
          </a:xfrm>
        </p:spPr>
      </p:pic>
    </p:spTree>
    <p:extLst>
      <p:ext uri="{BB962C8B-B14F-4D97-AF65-F5344CB8AC3E}">
        <p14:creationId xmlns:p14="http://schemas.microsoft.com/office/powerpoint/2010/main" val="120207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打開後習作從到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p.29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一頁頁撕到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p.56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6449" y="1626923"/>
            <a:ext cx="5537202" cy="4152900"/>
          </a:xfrm>
        </p:spPr>
      </p:pic>
    </p:spTree>
    <p:extLst>
      <p:ext uri="{BB962C8B-B14F-4D97-AF65-F5344CB8AC3E}">
        <p14:creationId xmlns:p14="http://schemas.microsoft.com/office/powerpoint/2010/main" val="60867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別忘了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p.57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的貼紙也要撕下來唷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4933" y="1153849"/>
            <a:ext cx="5858934" cy="4394200"/>
          </a:xfrm>
        </p:spPr>
      </p:pic>
    </p:spTree>
    <p:extLst>
      <p:ext uri="{BB962C8B-B14F-4D97-AF65-F5344CB8AC3E}">
        <p14:creationId xmlns:p14="http://schemas.microsoft.com/office/powerpoint/2010/main" val="178224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36600" y="1381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步驟五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撕下來後按照頁數一頁頁排好好 拿出釘書機把這些頁面裝訂好就成為一本小小的字母小書了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9908" y="1623781"/>
            <a:ext cx="4989247" cy="3741935"/>
          </a:xfrm>
        </p:spPr>
      </p:pic>
    </p:spTree>
    <p:extLst>
      <p:ext uri="{BB962C8B-B14F-4D97-AF65-F5344CB8AC3E}">
        <p14:creationId xmlns:p14="http://schemas.microsoft.com/office/powerpoint/2010/main" val="174050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5900" y="14922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英文字母小書製作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95632" y="108126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再拿出畫筆逐一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完成各頁的內容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183">
            <a:off x="6383508" y="496901"/>
            <a:ext cx="3541713" cy="265628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386">
            <a:off x="2802887" y="3323263"/>
            <a:ext cx="3974380" cy="298078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312">
            <a:off x="7756294" y="3733706"/>
            <a:ext cx="3501730" cy="26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16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電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電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電路</Template>
  <TotalTime>26</TotalTime>
  <Words>122</Words>
  <Application>Microsoft Office PowerPoint</Application>
  <PresentationFormat>寬螢幕</PresentationFormat>
  <Paragraphs>18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Tw Cen MT</vt:lpstr>
      <vt:lpstr>新細明體</vt:lpstr>
      <vt:lpstr>標楷體</vt:lpstr>
      <vt:lpstr>Arial</vt:lpstr>
      <vt:lpstr>Trebuchet MS</vt:lpstr>
      <vt:lpstr>電路</vt:lpstr>
      <vt:lpstr>英文字母小書製作</vt:lpstr>
      <vt:lpstr>英文字母小書製作</vt:lpstr>
      <vt:lpstr>英文字母小書製作</vt:lpstr>
      <vt:lpstr>英文字母小書製作</vt:lpstr>
      <vt:lpstr>英文字母小書製作</vt:lpstr>
      <vt:lpstr>英文字母小書製作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英文字母小書製作</dc:title>
  <dc:creator>jlesuser</dc:creator>
  <cp:lastModifiedBy>jlesuser</cp:lastModifiedBy>
  <cp:revision>4</cp:revision>
  <dcterms:created xsi:type="dcterms:W3CDTF">2021-06-29T01:05:09Z</dcterms:created>
  <dcterms:modified xsi:type="dcterms:W3CDTF">2021-06-29T04:17:21Z</dcterms:modified>
</cp:coreProperties>
</file>