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BBBD3-E91D-4BF5-89DD-05C8CF20EBBE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38CC-44BC-482D-83F4-E59170ECA8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430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BBBD3-E91D-4BF5-89DD-05C8CF20EBBE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38CC-44BC-482D-83F4-E59170ECA8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3472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BBBD3-E91D-4BF5-89DD-05C8CF20EBBE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38CC-44BC-482D-83F4-E59170ECA8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999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BBBD3-E91D-4BF5-89DD-05C8CF20EBBE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38CC-44BC-482D-83F4-E59170ECA8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884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BBBD3-E91D-4BF5-89DD-05C8CF20EBBE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38CC-44BC-482D-83F4-E59170ECA8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9619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BBBD3-E91D-4BF5-89DD-05C8CF20EBBE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38CC-44BC-482D-83F4-E59170ECA8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676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BBBD3-E91D-4BF5-89DD-05C8CF20EBBE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38CC-44BC-482D-83F4-E59170ECA8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542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BBBD3-E91D-4BF5-89DD-05C8CF20EBBE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38CC-44BC-482D-83F4-E59170ECA8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095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BBBD3-E91D-4BF5-89DD-05C8CF20EBBE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38CC-44BC-482D-83F4-E59170ECA8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3269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BBBD3-E91D-4BF5-89DD-05C8CF20EBBE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38CC-44BC-482D-83F4-E59170ECA8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1340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BBBD3-E91D-4BF5-89DD-05C8CF20EBBE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738CC-44BC-482D-83F4-E59170ECA8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575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BBBD3-E91D-4BF5-89DD-05C8CF20EBBE}" type="datetimeFigureOut">
              <a:rPr lang="zh-TW" altLang="en-US" smtClean="0"/>
              <a:t>2021/5/27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738CC-44BC-482D-83F4-E59170ECA8F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747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12800" y="309563"/>
            <a:ext cx="9144000" cy="985837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日晷製作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12800" y="1295400"/>
            <a:ext cx="9702800" cy="4025900"/>
          </a:xfrm>
        </p:spPr>
        <p:txBody>
          <a:bodyPr/>
          <a:lstStyle/>
          <a:p>
            <a:r>
              <a:rPr lang="en-US" altLang="zh-TW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Step1</a:t>
            </a:r>
            <a:r>
              <a:rPr lang="en-US" altLang="zh-TW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先平放日晷模板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而後取下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兩個半圓形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條及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左上方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兩個小零件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零件號碼為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跟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6)</a:t>
            </a:r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56000" y="2954337"/>
            <a:ext cx="3657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58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0575"/>
          </a:xfrm>
        </p:spPr>
        <p:txBody>
          <a:bodyPr>
            <a:normAutofit/>
          </a:bodyPr>
          <a:lstStyle/>
          <a:p>
            <a:r>
              <a:rPr lang="en-US" altLang="zh-TW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Step2</a:t>
            </a: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把剛取下的小零件分屬在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放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兩個半圓形條上的兩端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兩端分屬有各自的號碼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號碼為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1,6)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要看清楚再裝上。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1" y="2784476"/>
            <a:ext cx="50038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92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Step3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type="body" idx="4294967295"/>
          </p:nvPr>
        </p:nvSpPr>
        <p:spPr>
          <a:xfrm>
            <a:off x="177800" y="1858963"/>
            <a:ext cx="5384800" cy="1500187"/>
          </a:xfrm>
        </p:spPr>
        <p:txBody>
          <a:bodyPr>
            <a:normAutofit fontScale="925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完成步驟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先把物件放在桌上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再次取出日晷模板上的小零件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號碼分別為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2,3,4,5)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右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01365" y="1119584"/>
            <a:ext cx="6035675" cy="452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05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250825"/>
            <a:ext cx="10515600" cy="727075"/>
          </a:xfrm>
        </p:spPr>
        <p:txBody>
          <a:bodyPr>
            <a:normAutofit/>
          </a:bodyPr>
          <a:lstStyle/>
          <a:p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Step4</a:t>
            </a:r>
            <a:r>
              <a:rPr lang="en-US" altLang="zh-TW" dirty="0"/>
              <a:t>: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4294967295"/>
          </p:nvPr>
        </p:nvSpPr>
        <p:spPr>
          <a:xfrm>
            <a:off x="1549400" y="977900"/>
            <a:ext cx="10642600" cy="4740275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再次拿起步驟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的物件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分別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把零件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號碼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2,3,4,5)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拼裝上至正確的位置，完成後，如圖示</a:t>
            </a:r>
            <a:r>
              <a:rPr lang="zh-TW" altLang="en-US" dirty="0" smtClean="0"/>
              <a:t>：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56228" y="2037920"/>
            <a:ext cx="3294791" cy="39179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40942" y="2298270"/>
            <a:ext cx="4529667" cy="339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24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250825"/>
            <a:ext cx="10515600" cy="727075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５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4294967295"/>
          </p:nvPr>
        </p:nvSpPr>
        <p:spPr>
          <a:xfrm>
            <a:off x="342900" y="1308100"/>
            <a:ext cx="4902200" cy="4740275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完成步驟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從日晷模型中取出圓形圖（號碼７），取出後，圓形圖四邊的半圓形圖可順便取下，如右圖示：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84775" y="1309687"/>
            <a:ext cx="55626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15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250825"/>
            <a:ext cx="10515600" cy="727075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　　　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６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4294967295"/>
          </p:nvPr>
        </p:nvSpPr>
        <p:spPr>
          <a:xfrm>
            <a:off x="5613400" y="1143791"/>
            <a:ext cx="4902200" cy="4740275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把取下的圓形圖拼裝至相對應的號碼（號碼７）位置上就完成此步驟。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538" y="1303271"/>
            <a:ext cx="5511270" cy="413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55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0375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７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sz="half" idx="1"/>
          </p:nvPr>
        </p:nvSpPr>
        <p:spPr>
          <a:xfrm>
            <a:off x="369888" y="1000125"/>
            <a:ext cx="5181600" cy="4351338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把日晷模板上所剩下的零件取下（號碼８，９），拼裝至日晷模型上。</a:t>
            </a:r>
          </a:p>
          <a:p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字版面配置區 7"/>
          <p:cNvSpPr>
            <a:spLocks noGrp="1"/>
          </p:cNvSpPr>
          <p:nvPr>
            <p:ph sz="half" idx="2"/>
          </p:nvPr>
        </p:nvSpPr>
        <p:spPr>
          <a:xfrm>
            <a:off x="6045994" y="608012"/>
            <a:ext cx="5181600" cy="5627688"/>
          </a:xfrm>
        </p:spPr>
        <p:txBody>
          <a:bodyPr>
            <a:normAutofit/>
          </a:bodyPr>
          <a:lstStyle/>
          <a:p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小叮嚀：再拼裝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零件號碼８，９時要稍微注意一下，別太粗魯，以免零件被折到而影響日晷的站立唷！！！！慢慢來一定可以做的很棒。</a:t>
            </a:r>
            <a:endParaRPr lang="zh-TW" altLang="en-US" sz="2000" dirty="0" smtClean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5665" y="2647172"/>
            <a:ext cx="4512865" cy="338464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45130" y="1364962"/>
            <a:ext cx="3716205" cy="298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55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146326"/>
            <a:ext cx="10515600" cy="105831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８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>
          <a:xfrm>
            <a:off x="839788" y="1615751"/>
            <a:ext cx="5157787" cy="1133474"/>
          </a:xfrm>
        </p:spPr>
        <p:txBody>
          <a:bodyPr>
            <a:normAutofit/>
          </a:bodyPr>
          <a:lstStyle/>
          <a:p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別忘了唷，還有小竹根，把它從放零件１，６，７中的小洞如穿山</a:t>
            </a:r>
            <a:r>
              <a:rPr lang="zh-TW" altLang="en-US" sz="2400" b="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洞</a:t>
            </a:r>
            <a:r>
              <a:rPr lang="zh-TW" altLang="en-US" sz="2400" b="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一樣放置於日晷模型中</a:t>
            </a:r>
            <a:r>
              <a:rPr lang="en-US" altLang="zh-TW" sz="2400" b="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!!!!!!</a:t>
            </a:r>
            <a:endParaRPr lang="zh-TW" altLang="en-US" sz="2400" b="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字版面配置區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lvl="2" indent="0">
              <a:buNone/>
            </a:pPr>
            <a:endParaRPr lang="zh-TW" altLang="en-US" sz="1200" dirty="0" smtClean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547689"/>
            <a:ext cx="5183188" cy="823912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恭喜你</a:t>
            </a:r>
            <a:r>
              <a:rPr lang="en-US" altLang="zh-TW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~~</a:t>
            </a:r>
            <a:r>
              <a:rPr lang="zh-TW" altLang="en-US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完成日晷模型囉  </a:t>
            </a:r>
            <a:endParaRPr lang="zh-TW" altLang="en-US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35781" y="2774087"/>
            <a:ext cx="3682538" cy="2763982"/>
          </a:xfr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45275" y="2128840"/>
            <a:ext cx="45974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72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300</Words>
  <Application>Microsoft Office PowerPoint</Application>
  <PresentationFormat>寬螢幕</PresentationFormat>
  <Paragraphs>44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日晷製作</vt:lpstr>
      <vt:lpstr>Step2:</vt:lpstr>
      <vt:lpstr>Step3: </vt:lpstr>
      <vt:lpstr>Step4:</vt:lpstr>
      <vt:lpstr>Step５:</vt:lpstr>
      <vt:lpstr>　　　　　　　　　　Step６:</vt:lpstr>
      <vt:lpstr>Step７:</vt:lpstr>
      <vt:lpstr>Step８: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日晷製作</dc:title>
  <dc:creator>jlesuser</dc:creator>
  <cp:lastModifiedBy>jlesuser</cp:lastModifiedBy>
  <cp:revision>10</cp:revision>
  <dcterms:created xsi:type="dcterms:W3CDTF">2021-05-27T06:01:14Z</dcterms:created>
  <dcterms:modified xsi:type="dcterms:W3CDTF">2021-05-27T07:05:48Z</dcterms:modified>
</cp:coreProperties>
</file>