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1CD9841D-A61D-4707-8479-17E86520A4C6}" type="datetimeFigureOut">
              <a:rPr lang="zh-TW" altLang="en-US" smtClean="0"/>
              <a:t>2021/6/29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ABDC2ED9-4B17-4AED-A8D7-B3FFE58DCA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4333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841D-A61D-4707-8479-17E86520A4C6}" type="datetimeFigureOut">
              <a:rPr lang="zh-TW" altLang="en-US" smtClean="0"/>
              <a:t>2021/6/29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2ED9-4B17-4AED-A8D7-B3FFE58DCA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1519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841D-A61D-4707-8479-17E86520A4C6}" type="datetimeFigureOut">
              <a:rPr lang="zh-TW" altLang="en-US" smtClean="0"/>
              <a:t>2021/6/29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2ED9-4B17-4AED-A8D7-B3FFE58DCA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090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841D-A61D-4707-8479-17E86520A4C6}" type="datetimeFigureOut">
              <a:rPr lang="zh-TW" altLang="en-US" smtClean="0"/>
              <a:t>2021/6/29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2ED9-4B17-4AED-A8D7-B3FFE58DCA6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4540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841D-A61D-4707-8479-17E86520A4C6}" type="datetimeFigureOut">
              <a:rPr lang="zh-TW" altLang="en-US" smtClean="0"/>
              <a:t>2021/6/29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2ED9-4B17-4AED-A8D7-B3FFE58DCA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1554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841D-A61D-4707-8479-17E86520A4C6}" type="datetimeFigureOut">
              <a:rPr lang="zh-TW" altLang="en-US" smtClean="0"/>
              <a:t>2021/6/29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2ED9-4B17-4AED-A8D7-B3FFE58DCA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2993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841D-A61D-4707-8479-17E86520A4C6}" type="datetimeFigureOut">
              <a:rPr lang="zh-TW" altLang="en-US" smtClean="0"/>
              <a:t>2021/6/29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2ED9-4B17-4AED-A8D7-B3FFE58DCA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0181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841D-A61D-4707-8479-17E86520A4C6}" type="datetimeFigureOut">
              <a:rPr lang="zh-TW" altLang="en-US" smtClean="0"/>
              <a:t>2021/6/29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2ED9-4B17-4AED-A8D7-B3FFE58DCA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3527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841D-A61D-4707-8479-17E86520A4C6}" type="datetimeFigureOut">
              <a:rPr lang="zh-TW" altLang="en-US" smtClean="0"/>
              <a:t>2021/6/29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2ED9-4B17-4AED-A8D7-B3FFE58DCA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6958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841D-A61D-4707-8479-17E86520A4C6}" type="datetimeFigureOut">
              <a:rPr lang="zh-TW" altLang="en-US" smtClean="0"/>
              <a:t>2021/6/29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2ED9-4B17-4AED-A8D7-B3FFE58DCA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0263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841D-A61D-4707-8479-17E86520A4C6}" type="datetimeFigureOut">
              <a:rPr lang="zh-TW" altLang="en-US" smtClean="0"/>
              <a:t>2021/6/29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2ED9-4B17-4AED-A8D7-B3FFE58DCA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3575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841D-A61D-4707-8479-17E86520A4C6}" type="datetimeFigureOut">
              <a:rPr lang="zh-TW" altLang="en-US" smtClean="0"/>
              <a:t>2021/6/29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2ED9-4B17-4AED-A8D7-B3FFE58DCA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37838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841D-A61D-4707-8479-17E86520A4C6}" type="datetimeFigureOut">
              <a:rPr lang="zh-TW" altLang="en-US" smtClean="0"/>
              <a:t>2021/6/29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2ED9-4B17-4AED-A8D7-B3FFE58DCA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75065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841D-A61D-4707-8479-17E86520A4C6}" type="datetimeFigureOut">
              <a:rPr lang="zh-TW" altLang="en-US" smtClean="0"/>
              <a:t>2021/6/29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2ED9-4B17-4AED-A8D7-B3FFE58DCA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3212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841D-A61D-4707-8479-17E86520A4C6}" type="datetimeFigureOut">
              <a:rPr lang="zh-TW" altLang="en-US" smtClean="0"/>
              <a:t>2021/6/29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2ED9-4B17-4AED-A8D7-B3FFE58DCA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0664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841D-A61D-4707-8479-17E86520A4C6}" type="datetimeFigureOut">
              <a:rPr lang="zh-TW" altLang="en-US" smtClean="0"/>
              <a:t>2021/6/29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2ED9-4B17-4AED-A8D7-B3FFE58DCA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5457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841D-A61D-4707-8479-17E86520A4C6}" type="datetimeFigureOut">
              <a:rPr lang="zh-TW" altLang="en-US" smtClean="0"/>
              <a:t>2021/6/29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2ED9-4B17-4AED-A8D7-B3FFE58DCA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6773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9841D-A61D-4707-8479-17E86520A4C6}" type="datetimeFigureOut">
              <a:rPr lang="zh-TW" altLang="en-US" smtClean="0"/>
              <a:t>2021/6/29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C2ED9-4B17-4AED-A8D7-B3FFE58DCA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67317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15900" y="149224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英文字母小書製作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>
          <a:xfrm>
            <a:off x="736600" y="1381125"/>
            <a:ext cx="5181600" cy="4351338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步驟一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先拿出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英文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習作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46384" y="1233489"/>
            <a:ext cx="5653618" cy="424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135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15900" y="149224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英文字母小書製作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>
          <a:xfrm>
            <a:off x="736600" y="1381125"/>
            <a:ext cx="5181600" cy="4351338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步驟二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打開習作到</a:t>
            </a:r>
            <a:r>
              <a:rPr lang="en-US" altLang="zh-TW" sz="36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p.29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內容版面配置區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92091" y="1383840"/>
            <a:ext cx="5376864" cy="4032647"/>
          </a:xfrm>
        </p:spPr>
      </p:pic>
    </p:spTree>
    <p:extLst>
      <p:ext uri="{BB962C8B-B14F-4D97-AF65-F5344CB8AC3E}">
        <p14:creationId xmlns:p14="http://schemas.microsoft.com/office/powerpoint/2010/main" val="1202070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15900" y="149224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英文字母小書製作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>
          <a:xfrm>
            <a:off x="736600" y="1381125"/>
            <a:ext cx="5181600" cy="4351338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步驟三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打開後習作從到</a:t>
            </a:r>
            <a:r>
              <a:rPr lang="en-US" altLang="zh-TW" sz="360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p.29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一頁頁撕到</a:t>
            </a:r>
            <a:r>
              <a:rPr lang="en-US" altLang="zh-TW" sz="360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p.56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86449" y="1626923"/>
            <a:ext cx="5537202" cy="4152900"/>
          </a:xfrm>
        </p:spPr>
      </p:pic>
    </p:spTree>
    <p:extLst>
      <p:ext uri="{BB962C8B-B14F-4D97-AF65-F5344CB8AC3E}">
        <p14:creationId xmlns:p14="http://schemas.microsoft.com/office/powerpoint/2010/main" val="608672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15900" y="149224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英文字母小書製作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>
          <a:xfrm>
            <a:off x="736600" y="1381125"/>
            <a:ext cx="5181600" cy="4351338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步驟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別忘了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p.57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的貼紙也要撕下來唷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04933" y="1153849"/>
            <a:ext cx="5858934" cy="4394200"/>
          </a:xfrm>
        </p:spPr>
      </p:pic>
    </p:spTree>
    <p:extLst>
      <p:ext uri="{BB962C8B-B14F-4D97-AF65-F5344CB8AC3E}">
        <p14:creationId xmlns:p14="http://schemas.microsoft.com/office/powerpoint/2010/main" val="1782240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15900" y="149224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英文字母小書製作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>
          <a:xfrm>
            <a:off x="736600" y="1381125"/>
            <a:ext cx="5181600" cy="4351338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步驟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撕下來後按照頁數一頁頁排好好 拿出釘書機把這些頁面裝訂好就成為一本小小的字母小書了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19908" y="1623781"/>
            <a:ext cx="4989247" cy="3741935"/>
          </a:xfrm>
        </p:spPr>
      </p:pic>
    </p:spTree>
    <p:extLst>
      <p:ext uri="{BB962C8B-B14F-4D97-AF65-F5344CB8AC3E}">
        <p14:creationId xmlns:p14="http://schemas.microsoft.com/office/powerpoint/2010/main" val="1740500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15900" y="149224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英文字母小書製作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>
          <a:xfrm>
            <a:off x="395632" y="1081265"/>
            <a:ext cx="5181600" cy="4351338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步驟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再拿出畫筆逐一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完成各頁的內容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0183">
            <a:off x="6383508" y="496901"/>
            <a:ext cx="3541713" cy="2656284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8386">
            <a:off x="2802887" y="3323263"/>
            <a:ext cx="3974380" cy="298078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5312">
            <a:off x="7756294" y="3733706"/>
            <a:ext cx="3501730" cy="262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162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電路">
  <a:themeElements>
    <a:clrScheme name="電路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電路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電路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電路</Template>
  <TotalTime>26</TotalTime>
  <Words>122</Words>
  <Application>Microsoft Office PowerPoint</Application>
  <PresentationFormat>寬螢幕</PresentationFormat>
  <Paragraphs>18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2" baseType="lpstr">
      <vt:lpstr>Tw Cen MT</vt:lpstr>
      <vt:lpstr>新細明體</vt:lpstr>
      <vt:lpstr>標楷體</vt:lpstr>
      <vt:lpstr>Arial</vt:lpstr>
      <vt:lpstr>Trebuchet MS</vt:lpstr>
      <vt:lpstr>電路</vt:lpstr>
      <vt:lpstr>英文字母小書製作</vt:lpstr>
      <vt:lpstr>英文字母小書製作</vt:lpstr>
      <vt:lpstr>英文字母小書製作</vt:lpstr>
      <vt:lpstr>英文字母小書製作</vt:lpstr>
      <vt:lpstr>英文字母小書製作</vt:lpstr>
      <vt:lpstr>英文字母小書製作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英文字母小書製作</dc:title>
  <dc:creator>jlesuser</dc:creator>
  <cp:lastModifiedBy>jlesuser</cp:lastModifiedBy>
  <cp:revision>4</cp:revision>
  <dcterms:created xsi:type="dcterms:W3CDTF">2021-06-29T01:05:09Z</dcterms:created>
  <dcterms:modified xsi:type="dcterms:W3CDTF">2021-06-29T01:31:33Z</dcterms:modified>
</cp:coreProperties>
</file>