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0" r:id="rId2"/>
    <p:sldId id="301" r:id="rId3"/>
    <p:sldId id="291" r:id="rId4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F713C41-2520-4DC0-B4FE-EBAF891928AC}">
          <p14:sldIdLst>
            <p14:sldId id="290"/>
            <p14:sldId id="301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CC"/>
    <a:srgbClr val="FFCCFF"/>
    <a:srgbClr val="CC9900"/>
    <a:srgbClr val="FF99CC"/>
    <a:srgbClr val="996600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C25-578F-408A-B0CE-A4695CE0CC32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81DCD-06B9-4DC9-AE96-E1FB690DED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1163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A3C86-3C36-4B24-A039-D1295F8F8680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A53D-54D4-401D-A680-9B9417C05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002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25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7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41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48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09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98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82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71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73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48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39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0318-A946-4736-A2ED-55D73CAE1E89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C74BB-CB35-4E67-8B1B-B82B50F334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1453"/>
          <a:stretch/>
        </p:blipFill>
        <p:spPr>
          <a:xfrm>
            <a:off x="148623" y="1124744"/>
            <a:ext cx="4403573" cy="36292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r="16161"/>
          <a:stretch/>
        </p:blipFill>
        <p:spPr>
          <a:xfrm>
            <a:off x="4583779" y="1070528"/>
            <a:ext cx="4222153" cy="368348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7517"/>
            <a:ext cx="7212616" cy="42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1259632" y="5701898"/>
            <a:ext cx="7212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/>
              <a:t>校園</a:t>
            </a:r>
            <a:r>
              <a:rPr lang="en-US" altLang="zh-TW" sz="4400" dirty="0" smtClean="0"/>
              <a:t>EQ</a:t>
            </a:r>
            <a:r>
              <a:rPr lang="zh-TW" altLang="en-US" sz="4400" dirty="0" smtClean="0"/>
              <a:t>達人選拔提要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45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211154"/>
            <a:ext cx="7114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/>
              <a:t>選拔細則</a:t>
            </a:r>
            <a:endParaRPr lang="zh-TW" altLang="en-US" sz="40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選拔時間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en-US" altLang="zh-TW" dirty="0" smtClean="0"/>
              <a:t>5</a:t>
            </a:r>
            <a:r>
              <a:rPr lang="zh-TW" altLang="en-US" dirty="0" smtClean="0"/>
              <a:t>日～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12</a:t>
            </a:r>
          </a:p>
          <a:p>
            <a:r>
              <a:rPr lang="en-US" altLang="zh-TW" dirty="0"/>
              <a:t> </a:t>
            </a:r>
            <a:r>
              <a:rPr lang="zh-TW" altLang="en-US" dirty="0" smtClean="0"/>
              <a:t>選拔方式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加入蒲公英</a:t>
            </a:r>
            <a:r>
              <a:rPr lang="zh-TW" altLang="en-US" smtClean="0"/>
              <a:t>希望基金會</a:t>
            </a:r>
            <a:r>
              <a:rPr lang="en-US" altLang="zh-TW" smtClean="0"/>
              <a:t>2017</a:t>
            </a:r>
            <a:r>
              <a:rPr lang="zh-TW" altLang="en-US" dirty="0" smtClean="0"/>
              <a:t>說好話運動系列</a:t>
            </a:r>
            <a:r>
              <a:rPr lang="en-US" altLang="zh-TW" dirty="0" smtClean="0"/>
              <a:t>--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>
                <a:latin typeface="新細明體"/>
                <a:ea typeface="新細明體"/>
              </a:rPr>
              <a:t>好好</a:t>
            </a:r>
            <a:r>
              <a:rPr lang="zh-TW" altLang="en-US" dirty="0" smtClean="0">
                <a:latin typeface="新細明體"/>
                <a:ea typeface="新細明體"/>
              </a:rPr>
              <a:t>說話，用愛陪伴」</a:t>
            </a:r>
            <a:r>
              <a:rPr lang="zh-TW" altLang="en-US" dirty="0" smtClean="0"/>
              <a:t>計畫，由執行教師每月回傳相關學習單作為評比。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zh-TW" dirty="0" smtClean="0"/>
              <a:t>作品</a:t>
            </a:r>
            <a:r>
              <a:rPr lang="zh-TW" altLang="zh-TW" dirty="0"/>
              <a:t>評比項目</a:t>
            </a:r>
            <a:r>
              <a:rPr lang="en-US" altLang="zh-TW" dirty="0"/>
              <a:t>(</a:t>
            </a:r>
            <a:r>
              <a:rPr lang="zh-TW" altLang="zh-TW" dirty="0"/>
              <a:t>例如：背後故事、繪圖、文字、行動、實踐日記</a:t>
            </a:r>
            <a:r>
              <a:rPr lang="en-US" altLang="zh-TW" dirty="0"/>
              <a:t>)</a:t>
            </a:r>
            <a:r>
              <a:rPr lang="zh-TW" altLang="zh-TW" dirty="0"/>
              <a:t>由執行教師</a:t>
            </a:r>
            <a:r>
              <a:rPr lang="zh-TW" altLang="zh-TW" dirty="0" smtClean="0"/>
              <a:t>自訂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zh-TW" dirty="0"/>
              <a:t>班上最後一次課程結束後，教師回傳「ＥＱ達人」推薦</a:t>
            </a:r>
            <a:r>
              <a:rPr lang="zh-TW" altLang="zh-TW" dirty="0" smtClean="0"/>
              <a:t>表，</a:t>
            </a:r>
            <a:r>
              <a:rPr lang="zh-TW" altLang="zh-TW" dirty="0"/>
              <a:t>基金會</a:t>
            </a:r>
            <a:r>
              <a:rPr lang="zh-TW" altLang="zh-TW" dirty="0" smtClean="0"/>
              <a:t>負責拍攝</a:t>
            </a:r>
            <a:r>
              <a:rPr lang="zh-TW" altLang="zh-TW" dirty="0"/>
              <a:t>專訪以及獎狀</a:t>
            </a:r>
            <a:r>
              <a:rPr lang="zh-TW" altLang="zh-TW" dirty="0" smtClean="0"/>
              <a:t>製作</a:t>
            </a:r>
            <a:r>
              <a:rPr lang="zh-TW" altLang="en-US" dirty="0" smtClean="0"/>
              <a:t>，</a:t>
            </a:r>
            <a:r>
              <a:rPr lang="zh-TW" altLang="zh-TW" dirty="0"/>
              <a:t>讓表現不錯的學生透過自身的故事，激勵其他面臨相同情緒困擾的學生，成為其他同學的祝福！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829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3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135</Words>
  <Application>Microsoft Office PowerPoint</Application>
  <PresentationFormat>如螢幕大小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6f-013</dc:creator>
  <cp:lastModifiedBy>jlesuser</cp:lastModifiedBy>
  <cp:revision>193</cp:revision>
  <cp:lastPrinted>2017-02-14T06:11:31Z</cp:lastPrinted>
  <dcterms:created xsi:type="dcterms:W3CDTF">2017-02-06T11:04:30Z</dcterms:created>
  <dcterms:modified xsi:type="dcterms:W3CDTF">2017-03-17T01:26:08Z</dcterms:modified>
</cp:coreProperties>
</file>